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D59B-7FF9-40F9-AA5C-65ADF7D0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FFA8-9CAD-4725-B9E5-D5B2F1F93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45DD-FFC4-4AF3-B743-33B41277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6F8D-E09A-436E-9B2B-7F72EAAC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6CA3-5CB7-4C26-873C-0F8431CA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9AEF-3DB5-4F09-9489-B4B524C9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7B181-648E-484C-90DD-604391940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C106F-C86C-49FD-93CE-B7D87D76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D757-2ECF-4E43-A1FD-88388E0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497E-1529-40F9-BAC7-876F307A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48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CB909-677F-4DEA-8714-1F9DDFF4D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2A3A2-B862-4BEC-8C61-682996C2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E865-0440-4130-A565-F3D7DF7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D637-AB01-45FB-8861-5CCFB427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3029-A714-4AD1-B7AF-13AC30FA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8060-8F58-48CD-87E1-CB54C15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E1BC-517A-4EAD-971F-E4124F1B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BCB-E4F9-4F5A-A333-79B54C4E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AD1D-38AF-4EAF-BEF2-227D81BA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BFFA-6DB2-4B95-A9D3-DFC8D2C1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86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7D9C-1749-413D-976F-277E1C6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5B0F5-9459-4560-B74E-65CF14E5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AE3E-713A-41EC-8C24-06123C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8D4-09C6-40DD-A4E0-A6F36747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076B-628F-4766-87C3-AD68BD4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55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D7B3-AA4C-45E4-97D0-1BE12490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1AEF-E776-44FB-9783-D92D8B93F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8C1D-7E91-46A1-86C8-3C7D7F63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8C7F2-12B8-417E-BC6F-54094C48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27CB5-EEB5-4988-9790-FD72EC4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C52E-161E-4078-8E5F-A4C97ECE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3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B671-619B-49EC-B483-17252200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9DF0-8419-441C-8D23-44DCEF9D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82E4-7666-4DBA-B5B3-BA9E819AD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1DEBD-36FC-43AA-8677-EFEC5E055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771B9-F568-4BEE-B243-3CA38AF02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CFF7-1821-4512-A51A-CC8B8190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EFDE3-5A1E-4D1D-AA57-0A7C743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500E5-4983-4DC9-A097-A19681B5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1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A80D-2761-4D02-80D4-BAC2BD69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CF32-2E1D-4BB7-8633-9B4E4833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0A39C-4E40-43A6-8E87-7D9FCBD8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06D9D-EC8F-4E33-B637-4C9FED6D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89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0C0BE-ABBA-424E-84E9-4FAB499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7AE39-796E-4DD9-B61D-8025CC7F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C77B-FE8B-4285-8909-429CF67E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0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D50A-C8E9-409B-AE3A-0EB68126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3BFC-8E4C-417C-8C49-0417F6AF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B08B9-44A9-475B-97A9-75B6CDE2E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1E7F-226D-43FC-92D6-BC9119AB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FBD3-8563-4ADB-8889-4B4C2133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CDC1-2CE1-4373-A8B1-22C8D7A2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6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9B45-32E3-4C94-A2C6-DF1F0C79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D3DC3-EF5D-4EBC-BB6C-80A9438A3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61EC4-48B5-4AAD-8513-1CD17719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39016-242E-475F-AFBE-FC233956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14A1-AAAF-42EB-BDD7-09D15B54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7F1-5815-4E17-9E83-97E3E83C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05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83AF1-A052-45F6-B0EA-EBFD1CCC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7E201-8976-4907-BC60-33677A94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45EA-0044-4CE6-AC8E-83725AD17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7AB57-63A3-4849-8351-97811A081FEE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2BA1-729E-4589-B17A-15A49E40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9C56-0A04-4E21-8066-4E3E4A55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30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FDB2-8B70-4A0F-A8C6-28BF2C69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u="sng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BF92-0408-499D-9103-0AA7F863B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Sleuth</a:t>
            </a:r>
          </a:p>
        </p:txBody>
      </p:sp>
    </p:spTree>
    <p:extLst>
      <p:ext uri="{BB962C8B-B14F-4D97-AF65-F5344CB8AC3E}">
        <p14:creationId xmlns:p14="http://schemas.microsoft.com/office/powerpoint/2010/main" val="150992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72BA-F2A9-4BA6-BD52-644E414E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6" name="Content Placeholder 5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E42F8172-3A65-4CF5-BEFF-75CD9CF0C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" y="3787172"/>
            <a:ext cx="4319524" cy="24324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BB901-7A95-4C20-8AEE-A58CE3709A33}"/>
              </a:ext>
            </a:extLst>
          </p:cNvPr>
          <p:cNvSpPr txBox="1"/>
          <p:nvPr/>
        </p:nvSpPr>
        <p:spPr>
          <a:xfrm>
            <a:off x="411480" y="2701496"/>
            <a:ext cx="353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Moon hidden but giving a little light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41BF3E-F038-46C2-8B1B-32EE52F0EC60}"/>
              </a:ext>
            </a:extLst>
          </p:cNvPr>
          <p:cNvCxnSpPr/>
          <p:nvPr/>
        </p:nvCxnSpPr>
        <p:spPr>
          <a:xfrm>
            <a:off x="2221992" y="3154680"/>
            <a:ext cx="1627632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3B70D12C-60CD-48AC-BAB5-3B2F0338A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62" y="4212526"/>
            <a:ext cx="2619375" cy="1743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D9FDF-1234-4822-A945-09CB663697BA}"/>
              </a:ext>
            </a:extLst>
          </p:cNvPr>
          <p:cNvSpPr txBox="1"/>
          <p:nvPr/>
        </p:nvSpPr>
        <p:spPr>
          <a:xfrm>
            <a:off x="6096000" y="3429000"/>
            <a:ext cx="300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 causing this lighting effect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1DBF1-DBC6-4D13-9314-F7712D9B7DB3}"/>
              </a:ext>
            </a:extLst>
          </p:cNvPr>
          <p:cNvCxnSpPr/>
          <p:nvPr/>
        </p:nvCxnSpPr>
        <p:spPr>
          <a:xfrm>
            <a:off x="7104888" y="3787172"/>
            <a:ext cx="155448" cy="83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outdoor, night, street, light&#10;&#10;Description automatically generated">
            <a:extLst>
              <a:ext uri="{FF2B5EF4-FFF2-40B4-BE49-F238E27FC236}">
                <a16:creationId xmlns:a16="http://schemas.microsoft.com/office/drawing/2014/main" id="{90517928-484B-4C17-B2E4-9CB53647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30" y="770131"/>
            <a:ext cx="3768090" cy="2517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97885-761F-4F75-B9BF-193AAD5A2D4E}"/>
              </a:ext>
            </a:extLst>
          </p:cNvPr>
          <p:cNvSpPr txBox="1"/>
          <p:nvPr/>
        </p:nvSpPr>
        <p:spPr>
          <a:xfrm>
            <a:off x="8714232" y="259699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Hyper bright police lights</a:t>
            </a:r>
          </a:p>
        </p:txBody>
      </p:sp>
    </p:spTree>
    <p:extLst>
      <p:ext uri="{BB962C8B-B14F-4D97-AF65-F5344CB8AC3E}">
        <p14:creationId xmlns:p14="http://schemas.microsoft.com/office/powerpoint/2010/main" val="189178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5EE39BB7-E82B-4072-9D07-1B75FAED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43025"/>
            <a:ext cx="7186613" cy="1368425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A730DA50-3C09-47C5-8A63-1DC63092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762250"/>
            <a:ext cx="7186613" cy="1323975"/>
          </a:xfrm>
          <a:prstGeom prst="rect">
            <a:avLst/>
          </a:prstGeom>
        </p:spPr>
      </p:pic>
      <p:pic>
        <p:nvPicPr>
          <p:cNvPr id="5" name="Content Placeholder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93E6927-A2A0-47CF-B9BB-CC6351E5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38613"/>
            <a:ext cx="7186613" cy="1368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C2193-6124-4D0A-ABEB-6F67DA2B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Colour pallet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A592-639C-4BE4-908F-4F43EFE7E017}"/>
              </a:ext>
            </a:extLst>
          </p:cNvPr>
          <p:cNvSpPr txBox="1"/>
          <p:nvPr/>
        </p:nvSpPr>
        <p:spPr>
          <a:xfrm>
            <a:off x="4471970" y="5559426"/>
            <a:ext cx="6319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bright colours are for the police lights in the level that flashes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46F1A-9F95-49D1-8F1B-50E348A7C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47" y="26636"/>
            <a:ext cx="6315069" cy="1324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8E3B0-3FFE-41D1-885A-3B81C2797553}"/>
              </a:ext>
            </a:extLst>
          </p:cNvPr>
          <p:cNvSpPr txBox="1"/>
          <p:nvPr/>
        </p:nvSpPr>
        <p:spPr>
          <a:xfrm>
            <a:off x="121320" y="319467"/>
            <a:ext cx="423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lighter blue-grey is for the fog and light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331A9-8F5F-461F-9D41-EAC814E6EE05}"/>
              </a:ext>
            </a:extLst>
          </p:cNvPr>
          <p:cNvSpPr txBox="1"/>
          <p:nvPr/>
        </p:nvSpPr>
        <p:spPr>
          <a:xfrm>
            <a:off x="11071860" y="4414306"/>
            <a:ext cx="96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Grass</a:t>
            </a:r>
          </a:p>
        </p:txBody>
      </p:sp>
    </p:spTree>
    <p:extLst>
      <p:ext uri="{BB962C8B-B14F-4D97-AF65-F5344CB8AC3E}">
        <p14:creationId xmlns:p14="http://schemas.microsoft.com/office/powerpoint/2010/main" val="93582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B2-F0EF-4728-B069-9F5351D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159-D2AA-4A05-BF07-7172DB6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6D12-CCAC-4340-9837-C7C90FF2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 dirty="0"/>
              <a:t>UI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FF4C-F135-49DD-804D-C87AF216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AU" sz="2000" dirty="0"/>
              <a:t> Small Map simple black and while style</a:t>
            </a:r>
          </a:p>
          <a:p>
            <a:r>
              <a:rPr lang="en-AU" sz="2000" dirty="0"/>
              <a:t>Things to do list In a simple black and white style. Turns red when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DBFDC-E622-4AE6-B008-C81E9F3B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r="2" b="19329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E1FE9FD-1366-4AB0-ABA1-DFA248A7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3" r="-2" b="19625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CA0FB-AA6F-4867-9D93-10C5E8EDC47C}"/>
              </a:ext>
            </a:extLst>
          </p:cNvPr>
          <p:cNvCxnSpPr>
            <a:cxnSpLocks/>
          </p:cNvCxnSpPr>
          <p:nvPr/>
        </p:nvCxnSpPr>
        <p:spPr>
          <a:xfrm flipV="1">
            <a:off x="3666744" y="3785616"/>
            <a:ext cx="6035040" cy="20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0AB19B-A1DE-4895-A33A-DA933A345D40}"/>
              </a:ext>
            </a:extLst>
          </p:cNvPr>
          <p:cNvCxnSpPr>
            <a:cxnSpLocks/>
          </p:cNvCxnSpPr>
          <p:nvPr/>
        </p:nvCxnSpPr>
        <p:spPr>
          <a:xfrm flipV="1">
            <a:off x="3831336" y="708871"/>
            <a:ext cx="7360212" cy="255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8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BD07-22C9-441E-B4BF-6CD83E4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199" y="468752"/>
            <a:ext cx="4204207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Model Murder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45F8-6C14-4521-B488-78AEBE44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331" y="4552748"/>
            <a:ext cx="4204208" cy="18480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will be of a crash test dummy. Skin coloured, This will reduce time needed.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D2199F31-8691-4F20-882E-A9C28FBC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rgbClr val="83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9642A56-DFBF-4ACE-A223-DD01141C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2" b="-5"/>
          <a:stretch/>
        </p:blipFill>
        <p:spPr>
          <a:xfrm>
            <a:off x="5014761" y="3528657"/>
            <a:ext cx="2223438" cy="2872142"/>
          </a:xfrm>
          <a:prstGeom prst="rect">
            <a:avLst/>
          </a:prstGeom>
        </p:spPr>
      </p:pic>
      <p:cxnSp>
        <p:nvCxnSpPr>
          <p:cNvPr id="82" name="Straight Connector 76">
            <a:extLst>
              <a:ext uri="{FF2B5EF4-FFF2-40B4-BE49-F238E27FC236}">
                <a16:creationId xmlns:a16="http://schemas.microsoft.com/office/drawing/2014/main" id="{29C77B9A-3627-43CC-B2CA-5FB0123B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 w="19050">
            <a:solidFill>
              <a:srgbClr val="836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49139983-A59F-46B3-8CD7-7B7616B38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55"/>
          <a:stretch/>
        </p:blipFill>
        <p:spPr>
          <a:xfrm>
            <a:off x="394638" y="2503727"/>
            <a:ext cx="4466122" cy="3897073"/>
          </a:xfrm>
          <a:prstGeom prst="rect">
            <a:avLst/>
          </a:prstGeom>
        </p:spPr>
      </p:pic>
      <p:pic>
        <p:nvPicPr>
          <p:cNvPr id="7" name="Picture 6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BF34B474-3DA2-4E6E-81F5-434E0EBBD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r="5" b="4459"/>
          <a:stretch/>
        </p:blipFill>
        <p:spPr>
          <a:xfrm>
            <a:off x="9978188" y="1410199"/>
            <a:ext cx="2213812" cy="2887056"/>
          </a:xfrm>
          <a:prstGeom prst="rect">
            <a:avLst/>
          </a:prstGeom>
        </p:spPr>
      </p:pic>
      <p:pic>
        <p:nvPicPr>
          <p:cNvPr id="11" name="Picture 10" descr="A picture containing toy, doll, clipart, automaton&#10;&#10;Description automatically generated">
            <a:extLst>
              <a:ext uri="{FF2B5EF4-FFF2-40B4-BE49-F238E27FC236}">
                <a16:creationId xmlns:a16="http://schemas.microsoft.com/office/drawing/2014/main" id="{74746457-9F3C-4D01-8239-6893A3921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51056"/>
            <a:ext cx="4280032" cy="2311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33730F-C17D-44F8-9ED6-6F015C91C832}"/>
              </a:ext>
            </a:extLst>
          </p:cNvPr>
          <p:cNvSpPr txBox="1"/>
          <p:nvPr/>
        </p:nvSpPr>
        <p:spPr>
          <a:xfrm>
            <a:off x="5014761" y="119909"/>
            <a:ext cx="264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Can easily be placed into different positions</a:t>
            </a:r>
          </a:p>
          <a:p>
            <a:pPr algn="ctr"/>
            <a:r>
              <a:rPr lang="en-AU" dirty="0"/>
              <a:t>Due to joints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5AD5B9-B709-4E82-AA3D-EF56A8FF92DF}"/>
              </a:ext>
            </a:extLst>
          </p:cNvPr>
          <p:cNvCxnSpPr>
            <a:cxnSpLocks/>
          </p:cNvCxnSpPr>
          <p:nvPr/>
        </p:nvCxnSpPr>
        <p:spPr>
          <a:xfrm flipH="1">
            <a:off x="4206240" y="697338"/>
            <a:ext cx="2282365" cy="35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34CED5C-9D84-4B03-9FFD-313FB9E73884}"/>
              </a:ext>
            </a:extLst>
          </p:cNvPr>
          <p:cNvSpPr txBox="1"/>
          <p:nvPr/>
        </p:nvSpPr>
        <p:spPr>
          <a:xfrm>
            <a:off x="4860759" y="2480589"/>
            <a:ext cx="256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Low amount of Complex shapes easy UV mapping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5AB785-3A3F-440A-B1E4-FB390611C257}"/>
              </a:ext>
            </a:extLst>
          </p:cNvPr>
          <p:cNvCxnSpPr>
            <a:cxnSpLocks/>
          </p:cNvCxnSpPr>
          <p:nvPr/>
        </p:nvCxnSpPr>
        <p:spPr>
          <a:xfrm>
            <a:off x="5728388" y="2803754"/>
            <a:ext cx="607792" cy="1760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80152-02AE-4BCF-A0C1-BCCBE45C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/>
              <a:t>Design Rules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CB7EEE-8B7F-423B-9496-20444C44C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20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CF78-E0AE-463B-AFA4-DC9F6813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A427-1E53-4DF3-A5A2-7BF9B286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 – To be used to create models</a:t>
            </a:r>
          </a:p>
          <a:p>
            <a:r>
              <a:rPr lang="en-AU" dirty="0"/>
              <a:t>Photoshop – To Texture models</a:t>
            </a:r>
          </a:p>
          <a:p>
            <a:r>
              <a:rPr lang="en-AU" dirty="0"/>
              <a:t>Unity – For the models to be tested in and used in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- Pipeline</a:t>
            </a:r>
          </a:p>
          <a:p>
            <a:pPr marL="0" indent="0">
              <a:buNone/>
            </a:pPr>
            <a:r>
              <a:rPr lang="en-AU" dirty="0"/>
              <a:t>Maya – Unity – Maya – Photoshop – Maya - Unity</a:t>
            </a:r>
          </a:p>
        </p:txBody>
      </p:sp>
    </p:spTree>
    <p:extLst>
      <p:ext uri="{BB962C8B-B14F-4D97-AF65-F5344CB8AC3E}">
        <p14:creationId xmlns:p14="http://schemas.microsoft.com/office/powerpoint/2010/main" val="170462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FBF8-668C-4907-8DB2-22D6173F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A725-AFB1-469B-977F-AB427A43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1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173-9326-4078-A8EC-B9A74232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FB21-617D-44E7-845B-6E16FB35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Murder Mystery</a:t>
            </a:r>
          </a:p>
          <a:p>
            <a:pPr marL="0" indent="0">
              <a:buNone/>
            </a:pPr>
            <a:r>
              <a:rPr lang="en-AU" dirty="0"/>
              <a:t>Collect evidence for the case find clues solve the cold case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536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2D4D-4322-41B3-9D45-02F4B2D9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Mood and vibe</a:t>
            </a:r>
          </a:p>
        </p:txBody>
      </p:sp>
      <p:pic>
        <p:nvPicPr>
          <p:cNvPr id="5" name="Content Placeholder 4" descr="A picture containing outdoor, dark, silhouette&#10;&#10;Description automatically generated">
            <a:extLst>
              <a:ext uri="{FF2B5EF4-FFF2-40B4-BE49-F238E27FC236}">
                <a16:creationId xmlns:a16="http://schemas.microsoft.com/office/drawing/2014/main" id="{B43D61D0-9C79-4079-A830-01CA27C1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3" y="646331"/>
            <a:ext cx="4802744" cy="3201829"/>
          </a:xfrm>
        </p:spPr>
      </p:pic>
      <p:pic>
        <p:nvPicPr>
          <p:cNvPr id="7" name="Picture 6" descr="A picture containing outdoor, tree, day, night sky&#10;&#10;Description automatically generated">
            <a:extLst>
              <a:ext uri="{FF2B5EF4-FFF2-40B4-BE49-F238E27FC236}">
                <a16:creationId xmlns:a16="http://schemas.microsoft.com/office/drawing/2014/main" id="{BBA62FDF-7804-4627-9FD1-F8EFC0D1E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2" y="4064111"/>
            <a:ext cx="4593167" cy="258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283CF-A346-4947-A243-86691C5D1ED9}"/>
              </a:ext>
            </a:extLst>
          </p:cNvPr>
          <p:cNvSpPr txBox="1"/>
          <p:nvPr/>
        </p:nvSpPr>
        <p:spPr>
          <a:xfrm>
            <a:off x="8227061" y="41959"/>
            <a:ext cx="27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Light is amplified in the large amount of darkness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16C2-7B61-4755-BFAE-AC7EC40CFA17}"/>
              </a:ext>
            </a:extLst>
          </p:cNvPr>
          <p:cNvSpPr txBox="1"/>
          <p:nvPr/>
        </p:nvSpPr>
        <p:spPr>
          <a:xfrm>
            <a:off x="552621" y="3429000"/>
            <a:ext cx="37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 settings causing more difficulty </a:t>
            </a:r>
          </a:p>
          <a:p>
            <a:r>
              <a:rPr lang="en-AU" dirty="0"/>
              <a:t>for sight also gives off a creepy vibe.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9280-8047-4658-95F0-55F501F039FD}"/>
              </a:ext>
            </a:extLst>
          </p:cNvPr>
          <p:cNvSpPr txBox="1"/>
          <p:nvPr/>
        </p:nvSpPr>
        <p:spPr>
          <a:xfrm>
            <a:off x="4604597" y="2755349"/>
            <a:ext cx="21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Using these two images give off a grim setting.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406C-9670-4F5B-BC99-6AD123293953}"/>
              </a:ext>
            </a:extLst>
          </p:cNvPr>
          <p:cNvSpPr txBox="1"/>
          <p:nvPr/>
        </p:nvSpPr>
        <p:spPr>
          <a:xfrm>
            <a:off x="6996347" y="4075331"/>
            <a:ext cx="414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Primary feeling being a sense of an crime.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4C97F-BA6B-47F2-B4A2-CD13BD4172CC}"/>
              </a:ext>
            </a:extLst>
          </p:cNvPr>
          <p:cNvCxnSpPr/>
          <p:nvPr/>
        </p:nvCxnSpPr>
        <p:spPr>
          <a:xfrm flipH="1">
            <a:off x="4910328" y="3282696"/>
            <a:ext cx="2086019" cy="1078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utdoor, street, night, light&#10;&#10;Description automatically generated">
            <a:extLst>
              <a:ext uri="{FF2B5EF4-FFF2-40B4-BE49-F238E27FC236}">
                <a16:creationId xmlns:a16="http://schemas.microsoft.com/office/drawing/2014/main" id="{628C9C99-9502-419B-8D2A-4FA1B875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21" y="4444663"/>
            <a:ext cx="3916630" cy="22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E9B-D009-4BE2-BA4F-D2D3347D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43528" cy="1325563"/>
          </a:xfrm>
        </p:spPr>
        <p:txBody>
          <a:bodyPr/>
          <a:lstStyle/>
          <a:p>
            <a:r>
              <a:rPr lang="en-AU" u="sng" dirty="0"/>
              <a:t>Project Art Style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8CD8-47CF-41F1-A86F-059FF3386B5C}"/>
              </a:ext>
            </a:extLst>
          </p:cNvPr>
          <p:cNvSpPr txBox="1"/>
          <p:nvPr/>
        </p:nvSpPr>
        <p:spPr>
          <a:xfrm>
            <a:off x="451580" y="863898"/>
            <a:ext cx="282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Photo-realistic style over all.</a:t>
            </a:r>
          </a:p>
          <a:p>
            <a:endParaRPr lang="en-AU" dirty="0"/>
          </a:p>
        </p:txBody>
      </p:sp>
      <p:pic>
        <p:nvPicPr>
          <p:cNvPr id="8" name="Picture 7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4B236D57-3911-49F4-84AD-8ECE590B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" y="1694895"/>
            <a:ext cx="3652954" cy="2435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A1BCE-539A-437A-9535-D77FA42AA261}"/>
              </a:ext>
            </a:extLst>
          </p:cNvPr>
          <p:cNvSpPr txBox="1"/>
          <p:nvPr/>
        </p:nvSpPr>
        <p:spPr>
          <a:xfrm>
            <a:off x="9659977" y="7167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2000x2000 Texture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0B6D-08C2-4418-AFC3-80A98745CDB3}"/>
              </a:ext>
            </a:extLst>
          </p:cNvPr>
          <p:cNvSpPr txBox="1"/>
          <p:nvPr/>
        </p:nvSpPr>
        <p:spPr>
          <a:xfrm>
            <a:off x="1268380" y="1325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 quality</a:t>
            </a:r>
          </a:p>
        </p:txBody>
      </p:sp>
      <p:pic>
        <p:nvPicPr>
          <p:cNvPr id="12" name="Picture 11" descr="A picture containing ground, outdoor, nature, rock&#10;&#10;Description automatically generated">
            <a:extLst>
              <a:ext uri="{FF2B5EF4-FFF2-40B4-BE49-F238E27FC236}">
                <a16:creationId xmlns:a16="http://schemas.microsoft.com/office/drawing/2014/main" id="{0C3085A1-67E8-4F6B-A467-DA5BBF3B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03" y="579327"/>
            <a:ext cx="2699497" cy="2699497"/>
          </a:xfrm>
          <a:prstGeom prst="rect">
            <a:avLst/>
          </a:prstGeom>
        </p:spPr>
      </p:pic>
      <p:pic>
        <p:nvPicPr>
          <p:cNvPr id="17" name="Picture 16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BFFEDCE7-FFAD-4EF9-9D0D-7EDE379A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19" y="4409104"/>
            <a:ext cx="3726205" cy="2098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8B8CE-CFD4-4BA6-BBD7-00B6181B52C5}"/>
              </a:ext>
            </a:extLst>
          </p:cNvPr>
          <p:cNvSpPr txBox="1"/>
          <p:nvPr/>
        </p:nvSpPr>
        <p:spPr>
          <a:xfrm>
            <a:off x="8716044" y="3824874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Obstructed moon giving little light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A280FF-B1C4-401E-8E2F-4269D2E33485}"/>
              </a:ext>
            </a:extLst>
          </p:cNvPr>
          <p:cNvCxnSpPr/>
          <p:nvPr/>
        </p:nvCxnSpPr>
        <p:spPr>
          <a:xfrm>
            <a:off x="10158984" y="4314864"/>
            <a:ext cx="1353312" cy="85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C37BD724-C5A5-4409-965B-FBD61368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9" y="2758762"/>
            <a:ext cx="2699497" cy="2699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464CE8-4E86-4A8A-8DA0-44920E318DDE}"/>
              </a:ext>
            </a:extLst>
          </p:cNvPr>
          <p:cNvSpPr txBox="1"/>
          <p:nvPr/>
        </p:nvSpPr>
        <p:spPr>
          <a:xfrm>
            <a:off x="4586785" y="1694895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Foggy, Obstructed light sources</a:t>
            </a:r>
          </a:p>
        </p:txBody>
      </p:sp>
    </p:spTree>
    <p:extLst>
      <p:ext uri="{BB962C8B-B14F-4D97-AF65-F5344CB8AC3E}">
        <p14:creationId xmlns:p14="http://schemas.microsoft.com/office/powerpoint/2010/main" val="420906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BA2A-B997-42D5-BB48-F8609DF0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7EB2-57F7-4077-88BE-4BB8D3C3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091" y="1850560"/>
            <a:ext cx="2354566" cy="46166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AU" sz="2800" dirty="0"/>
              <a:t>Rural </a:t>
            </a:r>
            <a:r>
              <a:rPr lang="en-AU" dirty="0"/>
              <a:t>Small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C036-D012-4209-B937-98C8459945CD}"/>
              </a:ext>
            </a:extLst>
          </p:cNvPr>
          <p:cNvSpPr txBox="1"/>
          <p:nvPr/>
        </p:nvSpPr>
        <p:spPr>
          <a:xfrm>
            <a:off x="5463818" y="1883696"/>
            <a:ext cx="85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Night</a:t>
            </a:r>
          </a:p>
        </p:txBody>
      </p:sp>
      <p:pic>
        <p:nvPicPr>
          <p:cNvPr id="7" name="Picture 6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BD40136C-D744-4E55-A0AF-109F6444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2312226"/>
            <a:ext cx="3782568" cy="2301308"/>
          </a:xfrm>
          <a:prstGeom prst="rect">
            <a:avLst/>
          </a:prstGeom>
        </p:spPr>
      </p:pic>
      <p:pic>
        <p:nvPicPr>
          <p:cNvPr id="9" name="Picture 8" descr="A picture containing sky, outdoor, empty, roof&#10;&#10;Description automatically generated">
            <a:extLst>
              <a:ext uri="{FF2B5EF4-FFF2-40B4-BE49-F238E27FC236}">
                <a16:creationId xmlns:a16="http://schemas.microsoft.com/office/drawing/2014/main" id="{DB2B747B-5269-46F4-B32D-310C4AF1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72" y="1082987"/>
            <a:ext cx="4370625" cy="2458477"/>
          </a:xfrm>
          <a:prstGeom prst="rect">
            <a:avLst/>
          </a:prstGeom>
        </p:spPr>
      </p:pic>
      <p:pic>
        <p:nvPicPr>
          <p:cNvPr id="11" name="Picture 10" descr="A picture containing outdoor, sky, night, city&#10;&#10;Description automatically generated">
            <a:extLst>
              <a:ext uri="{FF2B5EF4-FFF2-40B4-BE49-F238E27FC236}">
                <a16:creationId xmlns:a16="http://schemas.microsoft.com/office/drawing/2014/main" id="{6F0740CB-DF9B-44E2-977F-A0AA1B73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9" y="2434288"/>
            <a:ext cx="3277970" cy="245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BB2B2-D5C9-4616-93C4-61CF8F287BD6}"/>
              </a:ext>
            </a:extLst>
          </p:cNvPr>
          <p:cNvSpPr txBox="1"/>
          <p:nvPr/>
        </p:nvSpPr>
        <p:spPr>
          <a:xfrm>
            <a:off x="9492013" y="566241"/>
            <a:ext cx="93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Motel</a:t>
            </a:r>
          </a:p>
        </p:txBody>
      </p:sp>
    </p:spTree>
    <p:extLst>
      <p:ext uri="{BB962C8B-B14F-4D97-AF65-F5344CB8AC3E}">
        <p14:creationId xmlns:p14="http://schemas.microsoft.com/office/powerpoint/2010/main" val="261457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44C0-A8A5-4510-9B15-7ED2E76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Characters</a:t>
            </a:r>
          </a:p>
        </p:txBody>
      </p: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305B1A6A-177E-433A-8306-95049C9F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96" y="1792881"/>
            <a:ext cx="3018263" cy="452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D3D1A-00C9-4991-B3F0-12D7F54BEEBE}"/>
              </a:ext>
            </a:extLst>
          </p:cNvPr>
          <p:cNvSpPr txBox="1"/>
          <p:nvPr/>
        </p:nvSpPr>
        <p:spPr>
          <a:xfrm>
            <a:off x="5491958" y="2098178"/>
            <a:ext cx="250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Humanoid dummy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524871-3094-4327-A2A6-4D6A7296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74" y="3429000"/>
            <a:ext cx="2877479" cy="28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8C69-CBF1-43C7-B8B3-9B0FD0AA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03371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834-4407-468B-AF5E-D41091E1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97D5-FF95-4AC7-A25C-5F4FF660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Gritty and harsh</a:t>
            </a:r>
          </a:p>
        </p:txBody>
      </p:sp>
    </p:spTree>
    <p:extLst>
      <p:ext uri="{BB962C8B-B14F-4D97-AF65-F5344CB8AC3E}">
        <p14:creationId xmlns:p14="http://schemas.microsoft.com/office/powerpoint/2010/main" val="27598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87C-F49E-44A5-B9EB-B17054C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5" name="Content Placeholder 4" descr="A picture containing text, dune&#10;&#10;Description automatically generated">
            <a:extLst>
              <a:ext uri="{FF2B5EF4-FFF2-40B4-BE49-F238E27FC236}">
                <a16:creationId xmlns:a16="http://schemas.microsoft.com/office/drawing/2014/main" id="{8E69B046-878A-44FA-B16D-8BBCA144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9" y="3663452"/>
            <a:ext cx="5048637" cy="25733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7B5B4-370F-46F0-87CD-C89C6D4FBF27}"/>
              </a:ext>
            </a:extLst>
          </p:cNvPr>
          <p:cNvSpPr txBox="1"/>
          <p:nvPr/>
        </p:nvSpPr>
        <p:spPr>
          <a:xfrm>
            <a:off x="2128343" y="3068458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person</a:t>
            </a:r>
          </a:p>
        </p:txBody>
      </p:sp>
      <p:pic>
        <p:nvPicPr>
          <p:cNvPr id="4" name="Picture 3" descr="A picture containing indoor, room, furniture&#10;&#10;Description automatically generated">
            <a:extLst>
              <a:ext uri="{FF2B5EF4-FFF2-40B4-BE49-F238E27FC236}">
                <a16:creationId xmlns:a16="http://schemas.microsoft.com/office/drawing/2014/main" id="{9FA3D960-14B3-44B8-A2C2-922CC564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24" y="3433132"/>
            <a:ext cx="4096512" cy="230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286-223D-466A-A544-25D7B8658056}"/>
              </a:ext>
            </a:extLst>
          </p:cNvPr>
          <p:cNvSpPr txBox="1"/>
          <p:nvPr/>
        </p:nvSpPr>
        <p:spPr>
          <a:xfrm>
            <a:off x="7929874" y="2582180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Hold Objects and pick up objects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86A85-A1C5-4726-9E95-3B1F2E7DA9B5}"/>
              </a:ext>
            </a:extLst>
          </p:cNvPr>
          <p:cNvCxnSpPr>
            <a:cxnSpLocks/>
          </p:cNvCxnSpPr>
          <p:nvPr/>
        </p:nvCxnSpPr>
        <p:spPr>
          <a:xfrm>
            <a:off x="9893808" y="2971800"/>
            <a:ext cx="1014984" cy="101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684AD6-6D62-46FC-81E5-B3A369FCE94C}"/>
              </a:ext>
            </a:extLst>
          </p:cNvPr>
          <p:cNvCxnSpPr/>
          <p:nvPr/>
        </p:nvCxnSpPr>
        <p:spPr>
          <a:xfrm>
            <a:off x="8929116" y="2951512"/>
            <a:ext cx="173736" cy="140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picture containing person, female, automaton&#10;&#10;Description automatically generated">
            <a:extLst>
              <a:ext uri="{FF2B5EF4-FFF2-40B4-BE49-F238E27FC236}">
                <a16:creationId xmlns:a16="http://schemas.microsoft.com/office/drawing/2014/main" id="{4F8CEC33-1D44-4D14-BC65-6030AC5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538507"/>
            <a:ext cx="4096512" cy="23042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59253-F49E-4D66-BE14-37E1E9D77D7A}"/>
              </a:ext>
            </a:extLst>
          </p:cNvPr>
          <p:cNvSpPr txBox="1"/>
          <p:nvPr/>
        </p:nvSpPr>
        <p:spPr>
          <a:xfrm>
            <a:off x="3835955" y="160795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Camera lowers when crouching down</a:t>
            </a:r>
          </a:p>
        </p:txBody>
      </p:sp>
    </p:spTree>
    <p:extLst>
      <p:ext uri="{BB962C8B-B14F-4D97-AF65-F5344CB8AC3E}">
        <p14:creationId xmlns:p14="http://schemas.microsoft.com/office/powerpoint/2010/main" val="308760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270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Art Bible</vt:lpstr>
      <vt:lpstr>General overview</vt:lpstr>
      <vt:lpstr>Mood and vibe</vt:lpstr>
      <vt:lpstr>Project Art Style </vt:lpstr>
      <vt:lpstr>Environment</vt:lpstr>
      <vt:lpstr>Characters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Feature Model Murder victim</vt:lpstr>
      <vt:lpstr>Design Rules</vt:lpstr>
      <vt:lpstr>Art Tools</vt:lpstr>
      <vt:lpstr>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Robert Mason</dc:creator>
  <cp:lastModifiedBy>Robert Mason</cp:lastModifiedBy>
  <cp:revision>8</cp:revision>
  <dcterms:created xsi:type="dcterms:W3CDTF">2021-04-21T00:26:26Z</dcterms:created>
  <dcterms:modified xsi:type="dcterms:W3CDTF">2021-04-26T02:15:04Z</dcterms:modified>
</cp:coreProperties>
</file>